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7"/>
  </p:normalViewPr>
  <p:slideViewPr>
    <p:cSldViewPr snapToGrid="0" snapToObjects="1" showGuides="1">
      <p:cViewPr varScale="1">
        <p:scale>
          <a:sx n="121" d="100"/>
          <a:sy n="121" d="100"/>
        </p:scale>
        <p:origin x="200"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73</TotalTime>
  <Words>447</Words>
  <Application>Microsoft Macintosh PowerPoint</Application>
  <PresentationFormat>와이드스크린</PresentationFormat>
  <Paragraphs>51</Paragraphs>
  <Slides>38</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38</vt:i4>
      </vt:variant>
    </vt:vector>
  </HeadingPairs>
  <TitlesOfParts>
    <vt:vector size="43"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프레젠테이션</vt:lpstr>
      <vt:lpstr>Office 365</vt:lpstr>
      <vt:lpstr>Various office 365 services - Yammer</vt:lpstr>
      <vt:lpstr>PowerPoint 프레젠테이션</vt:lpstr>
      <vt:lpstr>PowerPoint 프레젠테이션</vt:lpstr>
      <vt:lpstr>PowerPoint 프레젠테이션</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프레젠테이션</vt:lpstr>
      <vt:lpstr>PowerPoint 프레젠테이션</vt:lpstr>
      <vt:lpstr>PowerPoint 프레젠테이션</vt:lpstr>
      <vt:lpstr>PowerPoint 프레젠테이션</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Sanghak (Alex) SHIN</cp:lastModifiedBy>
  <cp:revision>31</cp:revision>
  <dcterms:created xsi:type="dcterms:W3CDTF">2018-02-14T00:47:27Z</dcterms:created>
  <dcterms:modified xsi:type="dcterms:W3CDTF">2018-06-01T12:20:53Z</dcterms:modified>
</cp:coreProperties>
</file>